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</p:sldIdLst>
  <p:sldSz cx="9144000" cy="6858000" type="screen4x3"/>
  <p:notesSz cx="7099300" cy="10234613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9" d="100"/>
          <a:sy n="89" d="100"/>
        </p:scale>
        <p:origin x="-1032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39865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98490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065337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06765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02151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90851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183059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339498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271128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43123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9821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A53F70-2504-4BF1-AB4B-270FB7672AD7}" type="datetimeFigureOut">
              <a:rPr lang="zh-CN" altLang="en-US" smtClean="0"/>
              <a:t>2014-10-19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EA60B9-D1B4-47DC-BABB-0B1AA698EC5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648055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4808" y="188640"/>
            <a:ext cx="6452640" cy="6408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直接箭头连接符 4"/>
          <p:cNvCxnSpPr/>
          <p:nvPr/>
        </p:nvCxnSpPr>
        <p:spPr>
          <a:xfrm>
            <a:off x="1959591" y="1916832"/>
            <a:ext cx="3960440" cy="200044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直接箭头连接符 5"/>
          <p:cNvCxnSpPr/>
          <p:nvPr/>
        </p:nvCxnSpPr>
        <p:spPr>
          <a:xfrm>
            <a:off x="1743567" y="2416824"/>
            <a:ext cx="4176464" cy="152726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 rot="60000">
            <a:off x="3102994" y="2215737"/>
            <a:ext cx="12491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W:60cm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 rot="120000">
            <a:off x="3111746" y="1663566"/>
            <a:ext cx="1998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W:56cm</a:t>
            </a:r>
            <a:endParaRPr lang="zh-CN" altLang="en-US" dirty="0"/>
          </a:p>
        </p:txBody>
      </p:sp>
      <p:cxnSp>
        <p:nvCxnSpPr>
          <p:cNvPr id="9" name="直接箭头连接符 8"/>
          <p:cNvCxnSpPr/>
          <p:nvPr/>
        </p:nvCxnSpPr>
        <p:spPr>
          <a:xfrm>
            <a:off x="879471" y="827420"/>
            <a:ext cx="5948244" cy="450632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 rot="180000">
            <a:off x="3111780" y="1027429"/>
            <a:ext cx="1998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W:80cm</a:t>
            </a:r>
            <a:endParaRPr lang="zh-CN" alt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6208063" y="2132856"/>
            <a:ext cx="12393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H: 8cm</a:t>
            </a:r>
            <a:endParaRPr lang="zh-CN" altLang="en-US" dirty="0"/>
          </a:p>
        </p:txBody>
      </p:sp>
      <p:cxnSp>
        <p:nvCxnSpPr>
          <p:cNvPr id="11" name="直接箭头连接符 10"/>
          <p:cNvCxnSpPr/>
          <p:nvPr/>
        </p:nvCxnSpPr>
        <p:spPr>
          <a:xfrm>
            <a:off x="6280071" y="2132856"/>
            <a:ext cx="0" cy="369332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7000151" y="3933056"/>
            <a:ext cx="9721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H: 70cm</a:t>
            </a:r>
          </a:p>
        </p:txBody>
      </p:sp>
      <p:cxnSp>
        <p:nvCxnSpPr>
          <p:cNvPr id="14" name="直接箭头连接符 13"/>
          <p:cNvCxnSpPr/>
          <p:nvPr/>
        </p:nvCxnSpPr>
        <p:spPr>
          <a:xfrm>
            <a:off x="447423" y="2569550"/>
            <a:ext cx="6452300" cy="168569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3111719" y="2636912"/>
            <a:ext cx="124063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b="1" dirty="0" smtClean="0">
                <a:solidFill>
                  <a:srgbClr val="FF0000"/>
                </a:solidFill>
              </a:rPr>
              <a:t>W:90cm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cxnSp>
        <p:nvCxnSpPr>
          <p:cNvPr id="33" name="直接箭头连接符 32"/>
          <p:cNvCxnSpPr/>
          <p:nvPr/>
        </p:nvCxnSpPr>
        <p:spPr>
          <a:xfrm flipV="1">
            <a:off x="7000151" y="2790220"/>
            <a:ext cx="0" cy="2777893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Box 35"/>
          <p:cNvSpPr txBox="1"/>
          <p:nvPr/>
        </p:nvSpPr>
        <p:spPr>
          <a:xfrm>
            <a:off x="3099866" y="5658987"/>
            <a:ext cx="186094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L: 60cm</a:t>
            </a:r>
            <a:endParaRPr lang="zh-CN" altLang="en-US" dirty="0"/>
          </a:p>
        </p:txBody>
      </p:sp>
      <p:cxnSp>
        <p:nvCxnSpPr>
          <p:cNvPr id="37" name="直接箭头连接符 36"/>
          <p:cNvCxnSpPr/>
          <p:nvPr/>
        </p:nvCxnSpPr>
        <p:spPr>
          <a:xfrm flipV="1">
            <a:off x="1527543" y="5013178"/>
            <a:ext cx="36004" cy="758185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1563547" y="5147900"/>
            <a:ext cx="113724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/>
              <a:t>W</a:t>
            </a:r>
            <a:r>
              <a:rPr lang="en-US" altLang="zh-CN" dirty="0" smtClean="0"/>
              <a:t>: 50cm</a:t>
            </a:r>
            <a:endParaRPr lang="zh-CN" altLang="en-US" dirty="0"/>
          </a:p>
        </p:txBody>
      </p:sp>
      <p:cxnSp>
        <p:nvCxnSpPr>
          <p:cNvPr id="41" name="直接箭头连接符 40"/>
          <p:cNvCxnSpPr/>
          <p:nvPr/>
        </p:nvCxnSpPr>
        <p:spPr>
          <a:xfrm flipH="1" flipV="1">
            <a:off x="5055935" y="4797152"/>
            <a:ext cx="1656184" cy="770960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 flipV="1">
            <a:off x="1518935" y="5568113"/>
            <a:ext cx="5121176" cy="198276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直接箭头连接符 49"/>
          <p:cNvCxnSpPr/>
          <p:nvPr/>
        </p:nvCxnSpPr>
        <p:spPr>
          <a:xfrm>
            <a:off x="1141235" y="3645024"/>
            <a:ext cx="3914700" cy="61487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TextBox 51"/>
          <p:cNvSpPr txBox="1"/>
          <p:nvPr/>
        </p:nvSpPr>
        <p:spPr>
          <a:xfrm>
            <a:off x="2535655" y="3356992"/>
            <a:ext cx="19987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W:75cm</a:t>
            </a:r>
            <a:endParaRPr lang="zh-CN" altLang="en-US" dirty="0"/>
          </a:p>
        </p:txBody>
      </p:sp>
      <p:cxnSp>
        <p:nvCxnSpPr>
          <p:cNvPr id="59" name="直接箭头连接符 58"/>
          <p:cNvCxnSpPr/>
          <p:nvPr/>
        </p:nvCxnSpPr>
        <p:spPr>
          <a:xfrm>
            <a:off x="879471" y="4086406"/>
            <a:ext cx="4446494" cy="62674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/>
          <p:cNvSpPr txBox="1"/>
          <p:nvPr/>
        </p:nvSpPr>
        <p:spPr>
          <a:xfrm>
            <a:off x="2031599" y="3789040"/>
            <a:ext cx="310157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W:90cm    D:&gt;50cm(to wall)</a:t>
            </a:r>
            <a:endParaRPr lang="zh-CN" altLang="en-US" dirty="0"/>
          </a:p>
        </p:txBody>
      </p:sp>
      <p:cxnSp>
        <p:nvCxnSpPr>
          <p:cNvPr id="62" name="直接箭头连接符 61"/>
          <p:cNvCxnSpPr/>
          <p:nvPr/>
        </p:nvCxnSpPr>
        <p:spPr>
          <a:xfrm flipH="1" flipV="1">
            <a:off x="5270138" y="4149080"/>
            <a:ext cx="1656184" cy="698952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直接箭头连接符 62"/>
          <p:cNvCxnSpPr/>
          <p:nvPr/>
        </p:nvCxnSpPr>
        <p:spPr>
          <a:xfrm flipV="1">
            <a:off x="1383527" y="4888028"/>
            <a:ext cx="66199" cy="883335"/>
          </a:xfrm>
          <a:prstGeom prst="straightConnector1">
            <a:avLst/>
          </a:prstGeom>
          <a:ln w="19050">
            <a:solidFill>
              <a:srgbClr val="FF0000"/>
            </a:solidFill>
            <a:prstDash val="solid"/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395536" y="4874042"/>
            <a:ext cx="12040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pPr algn="r"/>
            <a:r>
              <a:rPr lang="en-US" altLang="zh-CN" dirty="0" smtClean="0"/>
              <a:t>D:54cm</a:t>
            </a:r>
          </a:p>
          <a:p>
            <a:r>
              <a:rPr lang="en-US" altLang="zh-CN" dirty="0" smtClean="0"/>
              <a:t>(to wall)</a:t>
            </a:r>
            <a:endParaRPr lang="zh-CN" altLang="en-US" dirty="0"/>
          </a:p>
        </p:txBody>
      </p:sp>
      <p:cxnSp>
        <p:nvCxnSpPr>
          <p:cNvPr id="67" name="直接箭头连接符 66"/>
          <p:cNvCxnSpPr/>
          <p:nvPr/>
        </p:nvCxnSpPr>
        <p:spPr>
          <a:xfrm flipH="1">
            <a:off x="5055935" y="2204864"/>
            <a:ext cx="828092" cy="21196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 rot="4440000">
            <a:off x="5463812" y="2553453"/>
            <a:ext cx="145304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002060"/>
                </a:solidFill>
              </a:rPr>
              <a:t>D:30cm</a:t>
            </a:r>
            <a:endParaRPr lang="zh-CN" altLang="en-US" dirty="0">
              <a:solidFill>
                <a:srgbClr val="002060"/>
              </a:solidFill>
            </a:endParaRPr>
          </a:p>
        </p:txBody>
      </p:sp>
      <p:cxnSp>
        <p:nvCxnSpPr>
          <p:cNvPr id="76" name="直接箭头连接符 75"/>
          <p:cNvCxnSpPr/>
          <p:nvPr/>
        </p:nvCxnSpPr>
        <p:spPr>
          <a:xfrm flipV="1">
            <a:off x="7000150" y="188640"/>
            <a:ext cx="1" cy="2083764"/>
          </a:xfrm>
          <a:prstGeom prst="straightConnector1">
            <a:avLst/>
          </a:prstGeom>
          <a:ln w="19050">
            <a:solidFill>
              <a:srgbClr val="FF0000"/>
            </a:solidFill>
            <a:prstDash val="dash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7" name="TextBox 76"/>
          <p:cNvSpPr txBox="1"/>
          <p:nvPr/>
        </p:nvSpPr>
        <p:spPr>
          <a:xfrm>
            <a:off x="6947272" y="957030"/>
            <a:ext cx="11888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H: 75cm</a:t>
            </a:r>
          </a:p>
          <a:p>
            <a:r>
              <a:rPr lang="en-US" altLang="zh-CN" dirty="0" smtClean="0"/>
              <a:t>(to ceiling)</a:t>
            </a:r>
            <a:endParaRPr lang="zh-CN" altLang="en-US" dirty="0"/>
          </a:p>
        </p:txBody>
      </p:sp>
      <p:sp>
        <p:nvSpPr>
          <p:cNvPr id="89" name="TextBox 88"/>
          <p:cNvSpPr txBox="1"/>
          <p:nvPr/>
        </p:nvSpPr>
        <p:spPr>
          <a:xfrm rot="1560000">
            <a:off x="5223743" y="4547022"/>
            <a:ext cx="18411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/>
              <a:t>D:&gt;50cm(to wall)</a:t>
            </a:r>
            <a:endParaRPr lang="zh-CN" altLang="en-US" dirty="0"/>
          </a:p>
        </p:txBody>
      </p:sp>
      <p:cxnSp>
        <p:nvCxnSpPr>
          <p:cNvPr id="79" name="直接箭头连接符 78"/>
          <p:cNvCxnSpPr/>
          <p:nvPr/>
        </p:nvCxnSpPr>
        <p:spPr>
          <a:xfrm flipH="1">
            <a:off x="4839911" y="2893586"/>
            <a:ext cx="972108" cy="184920"/>
          </a:xfrm>
          <a:prstGeom prst="straightConnector1">
            <a:avLst/>
          </a:prstGeom>
          <a:ln w="1905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0" name="TextBox 79"/>
          <p:cNvSpPr txBox="1"/>
          <p:nvPr/>
        </p:nvSpPr>
        <p:spPr>
          <a:xfrm rot="4440000">
            <a:off x="5062227" y="3543286"/>
            <a:ext cx="18644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b="1">
                <a:solidFill>
                  <a:srgbClr val="FF0000"/>
                </a:solidFill>
              </a:defRPr>
            </a:lvl1pPr>
          </a:lstStyle>
          <a:p>
            <a:r>
              <a:rPr lang="en-US" altLang="zh-CN" dirty="0" smtClean="0">
                <a:solidFill>
                  <a:srgbClr val="002060"/>
                </a:solidFill>
              </a:rPr>
              <a:t>D:54cm(to wall)</a:t>
            </a:r>
            <a:endParaRPr lang="zh-CN" altLang="en-US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3334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74</TotalTime>
  <Words>44</Words>
  <Application>Microsoft Office PowerPoint</Application>
  <PresentationFormat>全屏显示(4:3)</PresentationFormat>
  <Paragraphs>17</Paragraphs>
  <Slides>1</Slides>
  <Notes>0</Notes>
  <HiddenSlides>0</HiddenSlides>
  <MMClips>0</MMClips>
  <ScaleCrop>false</ScaleCrop>
  <HeadingPairs>
    <vt:vector size="4" baseType="variant"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2" baseType="lpstr">
      <vt:lpstr>Office 主题​​</vt:lpstr>
      <vt:lpstr>PowerPoint 演示文稿</vt:lpstr>
    </vt:vector>
  </TitlesOfParts>
  <Company>user112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Shao Qibin</dc:creator>
  <cp:lastModifiedBy>Shao Qibin</cp:lastModifiedBy>
  <cp:revision>21</cp:revision>
  <cp:lastPrinted>2014-10-19T10:16:28Z</cp:lastPrinted>
  <dcterms:created xsi:type="dcterms:W3CDTF">2014-10-19T08:52:42Z</dcterms:created>
  <dcterms:modified xsi:type="dcterms:W3CDTF">2014-10-19T10:17:22Z</dcterms:modified>
</cp:coreProperties>
</file>