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7099300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0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86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49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533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67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21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085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30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394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71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31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53F70-2504-4BF1-AB4B-270FB7672AD7}" type="datetimeFigureOut">
              <a:rPr lang="zh-CN" altLang="en-US" smtClean="0"/>
              <a:t>2014-10-19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A60B9-D1B4-47DC-BABB-0B1AA698EC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480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08" y="188640"/>
            <a:ext cx="645264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箭头连接符 4"/>
          <p:cNvCxnSpPr/>
          <p:nvPr/>
        </p:nvCxnSpPr>
        <p:spPr>
          <a:xfrm>
            <a:off x="1959591" y="1916832"/>
            <a:ext cx="3960440" cy="200044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>
            <a:off x="1743567" y="2416824"/>
            <a:ext cx="4176464" cy="152726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60000">
            <a:off x="3102994" y="2215737"/>
            <a:ext cx="1249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W:60cm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20000">
            <a:off x="3111746" y="1663566"/>
            <a:ext cx="1998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W:56cm</a:t>
            </a:r>
            <a:endParaRPr lang="zh-CN" altLang="en-US" dirty="0"/>
          </a:p>
        </p:txBody>
      </p:sp>
      <p:cxnSp>
        <p:nvCxnSpPr>
          <p:cNvPr id="9" name="直接箭头连接符 8"/>
          <p:cNvCxnSpPr/>
          <p:nvPr/>
        </p:nvCxnSpPr>
        <p:spPr>
          <a:xfrm>
            <a:off x="879471" y="827420"/>
            <a:ext cx="5948244" cy="450632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180000">
            <a:off x="3111780" y="1027429"/>
            <a:ext cx="1998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W:80cm</a:t>
            </a:r>
            <a:endParaRPr lang="zh-CN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08063" y="2132856"/>
            <a:ext cx="1239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H: 8cm</a:t>
            </a:r>
            <a:endParaRPr lang="zh-CN" altLang="en-US" dirty="0"/>
          </a:p>
        </p:txBody>
      </p:sp>
      <p:cxnSp>
        <p:nvCxnSpPr>
          <p:cNvPr id="11" name="直接箭头连接符 10"/>
          <p:cNvCxnSpPr/>
          <p:nvPr/>
        </p:nvCxnSpPr>
        <p:spPr>
          <a:xfrm>
            <a:off x="6280071" y="2132856"/>
            <a:ext cx="0" cy="369332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000151" y="3933056"/>
            <a:ext cx="972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H: 70cm</a:t>
            </a:r>
          </a:p>
        </p:txBody>
      </p:sp>
      <p:cxnSp>
        <p:nvCxnSpPr>
          <p:cNvPr id="14" name="直接箭头连接符 13"/>
          <p:cNvCxnSpPr/>
          <p:nvPr/>
        </p:nvCxnSpPr>
        <p:spPr>
          <a:xfrm>
            <a:off x="447423" y="2569550"/>
            <a:ext cx="6452300" cy="168569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111719" y="2636912"/>
            <a:ext cx="1240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W:90cm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 flipV="1">
            <a:off x="7000151" y="2790220"/>
            <a:ext cx="0" cy="2777893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099866" y="5658987"/>
            <a:ext cx="186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L: 60cm</a:t>
            </a:r>
            <a:endParaRPr lang="zh-CN" altLang="en-US" dirty="0"/>
          </a:p>
        </p:txBody>
      </p:sp>
      <p:cxnSp>
        <p:nvCxnSpPr>
          <p:cNvPr id="37" name="直接箭头连接符 36"/>
          <p:cNvCxnSpPr/>
          <p:nvPr/>
        </p:nvCxnSpPr>
        <p:spPr>
          <a:xfrm flipV="1">
            <a:off x="1527543" y="5013178"/>
            <a:ext cx="36004" cy="758185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563547" y="5147900"/>
            <a:ext cx="113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/>
              <a:t>W</a:t>
            </a:r>
            <a:r>
              <a:rPr lang="en-US" altLang="zh-CN" dirty="0" smtClean="0"/>
              <a:t>: 50cm</a:t>
            </a:r>
            <a:endParaRPr lang="zh-CN" altLang="en-US" dirty="0"/>
          </a:p>
        </p:txBody>
      </p:sp>
      <p:cxnSp>
        <p:nvCxnSpPr>
          <p:cNvPr id="41" name="直接箭头连接符 40"/>
          <p:cNvCxnSpPr/>
          <p:nvPr/>
        </p:nvCxnSpPr>
        <p:spPr>
          <a:xfrm flipH="1" flipV="1">
            <a:off x="5055935" y="4797152"/>
            <a:ext cx="1656184" cy="770960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 flipV="1">
            <a:off x="1518935" y="5568113"/>
            <a:ext cx="5121176" cy="198276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/>
          <p:cNvCxnSpPr/>
          <p:nvPr/>
        </p:nvCxnSpPr>
        <p:spPr>
          <a:xfrm>
            <a:off x="1141235" y="3645024"/>
            <a:ext cx="3914700" cy="61487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535655" y="3356992"/>
            <a:ext cx="1998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W:75cm</a:t>
            </a:r>
            <a:endParaRPr lang="zh-CN" altLang="en-US" dirty="0"/>
          </a:p>
        </p:txBody>
      </p:sp>
      <p:cxnSp>
        <p:nvCxnSpPr>
          <p:cNvPr id="59" name="直接箭头连接符 58"/>
          <p:cNvCxnSpPr/>
          <p:nvPr/>
        </p:nvCxnSpPr>
        <p:spPr>
          <a:xfrm>
            <a:off x="879471" y="4086406"/>
            <a:ext cx="4446494" cy="62674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031599" y="3789040"/>
            <a:ext cx="3101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W:90cm    D:&gt;50cm(to wall)</a:t>
            </a:r>
            <a:endParaRPr lang="zh-CN" altLang="en-US" dirty="0"/>
          </a:p>
        </p:txBody>
      </p:sp>
      <p:cxnSp>
        <p:nvCxnSpPr>
          <p:cNvPr id="62" name="直接箭头连接符 61"/>
          <p:cNvCxnSpPr/>
          <p:nvPr/>
        </p:nvCxnSpPr>
        <p:spPr>
          <a:xfrm flipH="1" flipV="1">
            <a:off x="5270138" y="4149080"/>
            <a:ext cx="1656184" cy="698952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/>
          <p:nvPr/>
        </p:nvCxnSpPr>
        <p:spPr>
          <a:xfrm flipV="1">
            <a:off x="1383527" y="4888028"/>
            <a:ext cx="66199" cy="883335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395536" y="4874042"/>
            <a:ext cx="1204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pPr algn="r"/>
            <a:r>
              <a:rPr lang="en-US" altLang="zh-CN" dirty="0" smtClean="0"/>
              <a:t>D:54cm</a:t>
            </a:r>
          </a:p>
          <a:p>
            <a:r>
              <a:rPr lang="en-US" altLang="zh-CN" dirty="0" smtClean="0"/>
              <a:t>(to wall)</a:t>
            </a:r>
            <a:endParaRPr lang="zh-CN" altLang="en-US" dirty="0"/>
          </a:p>
        </p:txBody>
      </p:sp>
      <p:cxnSp>
        <p:nvCxnSpPr>
          <p:cNvPr id="67" name="直接箭头连接符 66"/>
          <p:cNvCxnSpPr/>
          <p:nvPr/>
        </p:nvCxnSpPr>
        <p:spPr>
          <a:xfrm flipH="1">
            <a:off x="5055935" y="2204864"/>
            <a:ext cx="828092" cy="21196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 rot="4440000">
            <a:off x="5463812" y="2553453"/>
            <a:ext cx="145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>
                <a:solidFill>
                  <a:srgbClr val="002060"/>
                </a:solidFill>
              </a:rPr>
              <a:t>D:30cm</a:t>
            </a:r>
            <a:endParaRPr lang="zh-CN" altLang="en-US" dirty="0">
              <a:solidFill>
                <a:srgbClr val="002060"/>
              </a:solidFill>
            </a:endParaRPr>
          </a:p>
        </p:txBody>
      </p:sp>
      <p:cxnSp>
        <p:nvCxnSpPr>
          <p:cNvPr id="76" name="直接箭头连接符 75"/>
          <p:cNvCxnSpPr/>
          <p:nvPr/>
        </p:nvCxnSpPr>
        <p:spPr>
          <a:xfrm flipV="1">
            <a:off x="7000150" y="188640"/>
            <a:ext cx="1" cy="2083764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947272" y="957030"/>
            <a:ext cx="1188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H: 75cm</a:t>
            </a:r>
          </a:p>
          <a:p>
            <a:r>
              <a:rPr lang="en-US" altLang="zh-CN" dirty="0" smtClean="0"/>
              <a:t>(to ceiling)</a:t>
            </a:r>
            <a:endParaRPr lang="zh-CN" altLang="en-US" dirty="0"/>
          </a:p>
        </p:txBody>
      </p:sp>
      <p:sp>
        <p:nvSpPr>
          <p:cNvPr id="89" name="TextBox 88"/>
          <p:cNvSpPr txBox="1"/>
          <p:nvPr/>
        </p:nvSpPr>
        <p:spPr>
          <a:xfrm rot="1560000">
            <a:off x="5223743" y="4547022"/>
            <a:ext cx="1841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/>
              <a:t>D:&gt;50cm(to wall)</a:t>
            </a:r>
            <a:endParaRPr lang="zh-CN" altLang="en-US" dirty="0"/>
          </a:p>
        </p:txBody>
      </p:sp>
      <p:cxnSp>
        <p:nvCxnSpPr>
          <p:cNvPr id="79" name="直接箭头连接符 78"/>
          <p:cNvCxnSpPr/>
          <p:nvPr/>
        </p:nvCxnSpPr>
        <p:spPr>
          <a:xfrm flipH="1">
            <a:off x="4839911" y="2893586"/>
            <a:ext cx="972108" cy="184920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 rot="4440000">
            <a:off x="5062227" y="3543286"/>
            <a:ext cx="1864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altLang="zh-CN" dirty="0" smtClean="0">
                <a:solidFill>
                  <a:srgbClr val="002060"/>
                </a:solidFill>
              </a:rPr>
              <a:t>D:54cm(to wall)</a:t>
            </a:r>
            <a:endParaRPr lang="zh-CN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33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44</Words>
  <Application>Microsoft Office PowerPoint</Application>
  <PresentationFormat>全屏显示(4:3)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Company>user112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Shao Qibin</dc:creator>
  <cp:lastModifiedBy>Shao Qibin</cp:lastModifiedBy>
  <cp:revision>21</cp:revision>
  <cp:lastPrinted>2014-10-19T10:16:28Z</cp:lastPrinted>
  <dcterms:created xsi:type="dcterms:W3CDTF">2014-10-19T08:52:42Z</dcterms:created>
  <dcterms:modified xsi:type="dcterms:W3CDTF">2014-10-19T10:17:22Z</dcterms:modified>
</cp:coreProperties>
</file>